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56" r:id="rId3"/>
    <p:sldId id="281" r:id="rId4"/>
    <p:sldId id="261" r:id="rId5"/>
    <p:sldId id="257" r:id="rId6"/>
    <p:sldId id="258" r:id="rId7"/>
    <p:sldId id="278" r:id="rId8"/>
    <p:sldId id="267" r:id="rId9"/>
    <p:sldId id="280" r:id="rId10"/>
    <p:sldId id="262" r:id="rId11"/>
    <p:sldId id="259" r:id="rId12"/>
    <p:sldId id="268" r:id="rId13"/>
    <p:sldId id="269" r:id="rId14"/>
    <p:sldId id="270" r:id="rId15"/>
    <p:sldId id="271" r:id="rId16"/>
    <p:sldId id="276" r:id="rId17"/>
    <p:sldId id="27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6" autoAdjust="0"/>
    <p:restoredTop sz="96305" autoAdjust="0"/>
  </p:normalViewPr>
  <p:slideViewPr>
    <p:cSldViewPr snapToGrid="0">
      <p:cViewPr varScale="1">
        <p:scale>
          <a:sx n="112" d="100"/>
          <a:sy n="112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75CCE-2D80-4A27-8895-35EB357D954A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CC051-D110-43D6-9060-CF10A7592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6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C051-D110-43D6-9060-CF10A759209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82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8BA-D46F-4130-AFC2-FABCA5E5AADA}" type="datetime1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8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3398-4A80-4D79-B85C-7C1381710B8D}" type="datetime1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98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781D-45C5-4591-84FA-C7936B115DDD}" type="datetime1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84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890-8B64-43B3-B434-AD148DB5F513}" type="datetime1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7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6F3A-4150-4EAC-AD89-81CBB565B4E7}" type="datetime1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22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3ED6-1C09-4D84-A0BE-25067525B8CB}" type="datetime1">
              <a:rPr lang="fr-FR" smtClean="0"/>
              <a:t>24/05/2016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5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634-9674-4C37-A3B1-22437D350D07}" type="datetime1">
              <a:rPr lang="fr-FR" smtClean="0"/>
              <a:t>24/05/2016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01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93A0-62CD-4296-8F20-7665BD2C22AB}" type="datetime1">
              <a:rPr lang="fr-FR" smtClean="0"/>
              <a:t>24/05/2016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90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A0CF-6BDB-4D6C-ADFC-65BCCD30266E}" type="datetime1">
              <a:rPr lang="fr-FR" smtClean="0"/>
              <a:t>24/05/2016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94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72D8-14F3-40A6-9A52-E3ACA5BEFDFF}" type="datetime1">
              <a:rPr lang="fr-FR" smtClean="0"/>
              <a:t>24/05/2016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63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5C8-904E-4932-BE79-B4E6FB681166}" type="datetime1">
              <a:rPr lang="fr-FR" smtClean="0"/>
              <a:t>24/05/2016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60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CD62-355E-4F32-8DA9-005129951928}" type="datetime1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19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C2B4-4A9F-47C2-AB43-B82380D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4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576" y="9960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PROMOTION DU COMPOSTAGE</a:t>
            </a:r>
            <a:br>
              <a:rPr lang="fr-FR" b="1" dirty="0" smtClean="0"/>
            </a:b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32" y="3423159"/>
            <a:ext cx="3218688" cy="2448738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4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1832207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Surveiller l’humidité du </a:t>
            </a:r>
            <a:r>
              <a:rPr lang="fr-FR" sz="2400" dirty="0" smtClean="0"/>
              <a:t>compost</a:t>
            </a:r>
          </a:p>
          <a:p>
            <a:r>
              <a:rPr lang="fr-FR" sz="2400" dirty="0" smtClean="0"/>
              <a:t> 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Aérer son compost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54140" r="6045" b="5232"/>
          <a:stretch/>
        </p:blipFill>
        <p:spPr>
          <a:xfrm>
            <a:off x="1393371" y="3885067"/>
            <a:ext cx="9458530" cy="25483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fr-FR" b="1" dirty="0" smtClean="0"/>
              <a:t>LES BONS GESTES</a:t>
            </a:r>
            <a:endParaRPr lang="fr-FR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n w="12700">
                  <a:noFill/>
                  <a:prstDash val="solid"/>
                </a:ln>
              </a:rPr>
              <a:t>COMMENT UTILISER SON COMPOST?</a:t>
            </a:r>
            <a:endParaRPr lang="fr-FR" b="1" dirty="0">
              <a:ln w="12700">
                <a:noFill/>
                <a:prstDash val="solid"/>
              </a:ln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380147" cy="36845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Un compost jeune peut s’épandre en couche épaisse autour des </a:t>
            </a:r>
            <a:r>
              <a:rPr lang="fr-FR" dirty="0" smtClean="0"/>
              <a:t>arbres</a:t>
            </a: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Un compost « mûr », de couleur presque </a:t>
            </a:r>
            <a:r>
              <a:rPr lang="fr-FR" dirty="0" smtClean="0"/>
              <a:t>noire </a:t>
            </a:r>
            <a:r>
              <a:rPr lang="fr-FR" dirty="0"/>
              <a:t>avec une odeur de sous-bois peut être </a:t>
            </a:r>
            <a:r>
              <a:rPr lang="fr-FR" dirty="0" smtClean="0"/>
              <a:t>utilisé </a:t>
            </a:r>
            <a:r>
              <a:rPr lang="fr-FR" dirty="0"/>
              <a:t>pour les plantes d’ornements ou dans le </a:t>
            </a:r>
            <a:r>
              <a:rPr lang="fr-FR" dirty="0" smtClean="0"/>
              <a:t>potager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POURQUOI COMPOSTER?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Diminution significative du volume des poubelles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compostage des résidus de cuisine et jardin permet d’extraire des déchets ménagers </a:t>
            </a:r>
            <a:r>
              <a:rPr lang="fr-FR" b="1" dirty="0">
                <a:solidFill>
                  <a:srgbClr val="FF0000"/>
                </a:solidFill>
              </a:rPr>
              <a:t>89,50 kg/</a:t>
            </a:r>
            <a:r>
              <a:rPr lang="fr-FR" b="1" dirty="0" err="1">
                <a:solidFill>
                  <a:srgbClr val="FF0000"/>
                </a:solidFill>
              </a:rPr>
              <a:t>hab</a:t>
            </a:r>
            <a:r>
              <a:rPr lang="fr-FR" b="1" dirty="0">
                <a:solidFill>
                  <a:srgbClr val="FF0000"/>
                </a:solidFill>
              </a:rPr>
              <a:t>/an </a:t>
            </a:r>
            <a:r>
              <a:rPr lang="fr-FR" dirty="0"/>
              <a:t>(source ADEME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Obtention d’un fertilisant naturel de qualité </a:t>
            </a:r>
            <a:r>
              <a:rPr lang="fr-FR" dirty="0" smtClean="0"/>
              <a:t>pour </a:t>
            </a:r>
            <a:r>
              <a:rPr lang="fr-FR" dirty="0"/>
              <a:t>les plantes et les </a:t>
            </a:r>
            <a:r>
              <a:rPr lang="fr-FR" dirty="0" smtClean="0"/>
              <a:t>potagers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Amélioration du sol et de la santé des plantes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2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Mon compost se décompose très lentement, que faire? 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fr-FR" u="sng" dirty="0" smtClean="0"/>
          </a:p>
          <a:p>
            <a:pPr marL="0" indent="0" algn="just">
              <a:buNone/>
            </a:pPr>
            <a:r>
              <a:rPr lang="fr-FR" u="sng" dirty="0" smtClean="0"/>
              <a:t>Cause: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Le composteur est trop exposé au soleil et /ou manque de produits humides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Conseil:</a:t>
            </a:r>
          </a:p>
          <a:p>
            <a:pPr marL="0" indent="0">
              <a:buNone/>
            </a:pPr>
            <a:endParaRPr lang="fr-FR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Ajouter des matières humides et azotées (fruits, légumes…), mélanger et arroser</a:t>
            </a:r>
          </a:p>
          <a:p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b="1" dirty="0">
                <a:solidFill>
                  <a:srgbClr val="7030A0"/>
                </a:solidFill>
              </a:rPr>
              <a:t>Des odeurs fortes émanent de mon composteur, que faire? 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 smtClean="0"/>
              <a:t> </a:t>
            </a:r>
          </a:p>
          <a:p>
            <a:pPr marL="0" indent="0" algn="just">
              <a:buNone/>
            </a:pPr>
            <a:r>
              <a:rPr lang="fr-FR" u="sng" dirty="0" smtClean="0"/>
              <a:t>Cause: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Le compost est trop humide à cause d’un excès de matières azotées ou d’eau de pluie. </a:t>
            </a:r>
          </a:p>
          <a:p>
            <a:pPr marL="0" indent="0">
              <a:buNone/>
            </a:pPr>
            <a:endParaRPr lang="fr-FR" u="sng" dirty="0" smtClean="0"/>
          </a:p>
          <a:p>
            <a:pPr marL="0" indent="0">
              <a:buNone/>
            </a:pPr>
            <a:r>
              <a:rPr lang="fr-FR" u="sng" dirty="0" smtClean="0"/>
              <a:t>Conseil</a:t>
            </a:r>
            <a:r>
              <a:rPr lang="fr-FR" dirty="0"/>
              <a:t>: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Ajouter des branches et/ou des cartons, puis remuer pour apporter de l’oxygène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Il y a une invasion de mouches et asticots, que faire? 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3301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0" indent="0" algn="just">
              <a:buNone/>
            </a:pPr>
            <a:r>
              <a:rPr lang="fr-FR" u="sng" dirty="0" smtClean="0"/>
              <a:t>Causes: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Les insectes se développent dans les déchets humides en décomposition tels que les fruits et légumes situés en surface du compost.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Les restes de poissons et viandes peuvent également les attirer.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Conseil:</a:t>
            </a:r>
            <a:endParaRPr lang="fr-FR" u="sng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Il suffit de bien mélanger les produits humides et secs à chaque apport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LES MODALITES D’ACHAT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Règlement par chèque de </a:t>
            </a:r>
            <a:r>
              <a:rPr lang="fr-FR" b="1" dirty="0">
                <a:solidFill>
                  <a:srgbClr val="FF0000"/>
                </a:solidFill>
              </a:rPr>
              <a:t>24,90€ </a:t>
            </a:r>
            <a:r>
              <a:rPr lang="fr-FR" dirty="0" smtClean="0"/>
              <a:t>à l’ordre du Trésor Public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Les composteurs sont délivrés au siège du SIRTOM :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29 rue Gustave Eiffel à Jarny</a:t>
            </a:r>
          </a:p>
          <a:p>
            <a:pPr marL="0" indent="0" algn="ctr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Engagement </a:t>
            </a:r>
            <a:r>
              <a:rPr lang="fr-FR" b="1" dirty="0" smtClean="0">
                <a:solidFill>
                  <a:srgbClr val="FF0000"/>
                </a:solidFill>
              </a:rPr>
              <a:t>d’un mois </a:t>
            </a:r>
            <a:r>
              <a:rPr lang="fr-FR" dirty="0" smtClean="0"/>
              <a:t>dans la pesée des déchets (</a:t>
            </a:r>
            <a:r>
              <a:rPr lang="fr-FR" dirty="0" err="1" smtClean="0"/>
              <a:t>cf</a:t>
            </a:r>
            <a:r>
              <a:rPr lang="fr-FR" dirty="0" smtClean="0"/>
              <a:t> feuille de suivi)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1 composteur par foyer pour les résidents du SIRTOM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09" y="521131"/>
            <a:ext cx="8598846" cy="598025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3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45949" t="39851" r="34515" b="14793"/>
          <a:stretch/>
        </p:blipFill>
        <p:spPr>
          <a:xfrm>
            <a:off x="4323186" y="3376597"/>
            <a:ext cx="2384525" cy="31141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1730994"/>
            <a:ext cx="10935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Le composteur est un contenant servant à déposer </a:t>
            </a:r>
            <a:r>
              <a:rPr lang="fr-FR" sz="2800" dirty="0" smtClean="0"/>
              <a:t>des </a:t>
            </a:r>
            <a:r>
              <a:rPr lang="fr-FR" sz="2800" dirty="0"/>
              <a:t>restes de cuisine ou </a:t>
            </a:r>
            <a:r>
              <a:rPr lang="fr-FR" sz="2800" dirty="0" smtClean="0"/>
              <a:t>des végétaux </a:t>
            </a:r>
            <a:r>
              <a:rPr lang="fr-FR" sz="2800" dirty="0"/>
              <a:t>afin de faire du compost.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4581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ln w="12700">
                  <a:noFill/>
                </a:ln>
              </a:rPr>
              <a:t>LE COMPOSTEUR</a:t>
            </a:r>
            <a:r>
              <a:rPr lang="fr-FR" b="1" dirty="0">
                <a:ln w="12700">
                  <a:noFill/>
                </a:ln>
              </a:rPr>
              <a:t/>
            </a:r>
            <a:br>
              <a:rPr lang="fr-FR" b="1" dirty="0">
                <a:ln w="12700">
                  <a:noFill/>
                </a:ln>
              </a:rPr>
            </a:br>
            <a:endParaRPr lang="fr-FR" dirty="0">
              <a:ln w="12700">
                <a:noFill/>
              </a:ln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4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CARACTERISTIQUES DU COMPOSTEUR VENDU</a:t>
            </a:r>
            <a:endParaRPr lang="fr-FR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1584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Capacité de </a:t>
            </a:r>
            <a:r>
              <a:rPr lang="fr-FR" b="1" dirty="0" smtClean="0">
                <a:solidFill>
                  <a:srgbClr val="FF0000"/>
                </a:solidFill>
              </a:rPr>
              <a:t>400 litres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Dimensions : H84, L72, P85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Fabriqué en résineux traité autoclave, bois PEFC</a:t>
            </a:r>
            <a:endParaRPr lang="fr-FR" dirty="0"/>
          </a:p>
        </p:txBody>
      </p:sp>
      <p:pic>
        <p:nvPicPr>
          <p:cNvPr id="1028" name="Picture 4" descr="http://www.composteur-bois.eu/uploads/images/570%20L%20ouvert%20-%20Cop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22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66293"/>
            <a:ext cx="1051560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ln w="12700">
                  <a:noFill/>
                </a:ln>
              </a:rPr>
              <a:t>LE COMPOSTAGE</a:t>
            </a:r>
            <a:endParaRPr lang="fr-FR" dirty="0">
              <a:ln w="12700">
                <a:noFill/>
              </a:ln>
            </a:endParaRPr>
          </a:p>
        </p:txBody>
      </p:sp>
      <p:sp>
        <p:nvSpPr>
          <p:cNvPr id="7" name="Sous-titr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dirty="0"/>
              <a:t>compostage </a:t>
            </a:r>
            <a:r>
              <a:rPr lang="fr-FR" dirty="0" smtClean="0"/>
              <a:t>est un processus qui transforme </a:t>
            </a:r>
            <a:r>
              <a:rPr lang="fr-FR" dirty="0"/>
              <a:t>une partie des déchets biodégradables (épluchures, restes alimentaires, fleurs, feuilles,…) en un fertilisant prêt à l’emploi.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dirty="0"/>
              <a:t>compost obtenu nourrit les plantes et restructure le sol. 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1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n w="12700">
                  <a:noFill/>
                </a:ln>
              </a:rPr>
              <a:t>CONSEILS POUR BIEN COMMENCER</a:t>
            </a:r>
            <a:endParaRPr lang="fr-FR" b="1" dirty="0">
              <a:ln w="12700">
                <a:noFill/>
              </a:ln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Installer son composteur </a:t>
            </a:r>
            <a:r>
              <a:rPr lang="fr-FR" dirty="0" smtClean="0"/>
              <a:t>à </a:t>
            </a:r>
            <a:r>
              <a:rPr lang="fr-FR" dirty="0"/>
              <a:t>l’ombre </a:t>
            </a:r>
            <a:r>
              <a:rPr lang="fr-FR" dirty="0" smtClean="0"/>
              <a:t>de préférence</a:t>
            </a: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Déposer </a:t>
            </a:r>
            <a:r>
              <a:rPr lang="fr-FR" dirty="0"/>
              <a:t>le composteur sur la terre afin de </a:t>
            </a:r>
            <a:r>
              <a:rPr lang="fr-FR" dirty="0" smtClean="0"/>
              <a:t>faciliter </a:t>
            </a:r>
            <a:r>
              <a:rPr lang="fr-FR" dirty="0"/>
              <a:t>la migration des micro-organismes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Couper </a:t>
            </a:r>
            <a:r>
              <a:rPr lang="fr-FR" dirty="0"/>
              <a:t>des branchages de petites tailles et de quelques centimètres  au fond </a:t>
            </a:r>
            <a:r>
              <a:rPr lang="fr-FR" dirty="0" smtClean="0"/>
              <a:t>du composteur </a:t>
            </a:r>
            <a:endParaRPr lang="fr-FR" dirty="0"/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8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5" y="592069"/>
            <a:ext cx="10515600" cy="911740"/>
          </a:xfrm>
          <a:noFill/>
        </p:spPr>
        <p:txBody>
          <a:bodyPr anchor="t"/>
          <a:lstStyle/>
          <a:p>
            <a:pPr algn="ctr"/>
            <a:r>
              <a:rPr lang="fr-FR" b="1" dirty="0" smtClean="0">
                <a:ln w="12700">
                  <a:noFill/>
                  <a:prstDash val="solid"/>
                </a:ln>
              </a:rPr>
              <a:t>QUE PEUT-ON COMPOSTER? </a:t>
            </a:r>
            <a:endParaRPr lang="fr-FR" b="1" dirty="0">
              <a:ln w="12700">
                <a:noFill/>
                <a:prstDash val="solid"/>
              </a:ln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5" y="2193241"/>
            <a:ext cx="10515599" cy="4199013"/>
          </a:xfrm>
          <a:ln w="28575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/>
              <a:t>Déchets de cuisine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 smtClean="0"/>
              <a:t>Epluchures de fruits et légumes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 smtClean="0"/>
              <a:t>Marcs de café et filtres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 smtClean="0"/>
              <a:t>Sachets de thé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 smtClean="0"/>
              <a:t>Coquilles d’œuf concassées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 smtClean="0"/>
              <a:t>Légumes et féculents cuisinés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 smtClean="0"/>
              <a:t>Pain</a:t>
            </a:r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marL="457200" lvl="1" indent="0">
              <a:buNone/>
            </a:pPr>
            <a:endParaRPr lang="fr-FR" sz="2000" dirty="0" smtClean="0"/>
          </a:p>
          <a:p>
            <a:pPr lvl="1"/>
            <a:endParaRPr lang="fr-FR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9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840" y="2065846"/>
            <a:ext cx="9339072" cy="345713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800" b="1" dirty="0" smtClean="0"/>
              <a:t>Déchets de jardin</a:t>
            </a:r>
            <a:r>
              <a:rPr lang="fr-FR" sz="2800" dirty="0" smtClean="0"/>
              <a:t>:</a:t>
            </a:r>
          </a:p>
          <a:p>
            <a:pPr algn="l"/>
            <a:endParaRPr lang="fr-FR" sz="2800" dirty="0"/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fr-FR" sz="2800" dirty="0"/>
              <a:t>Végétaux issus du potager (légumes, fanes et fruits)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fr-FR" sz="2800" dirty="0"/>
              <a:t>Branchages de petites tailles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fr-FR" sz="2800" dirty="0"/>
              <a:t>Feuilles mortes, fleurs fanées et </a:t>
            </a:r>
            <a:r>
              <a:rPr lang="fr-FR" sz="2800" dirty="0" smtClean="0"/>
              <a:t>tontes </a:t>
            </a:r>
            <a:r>
              <a:rPr lang="fr-FR" sz="2800" dirty="0"/>
              <a:t>de gazon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2701259" y="409694"/>
            <a:ext cx="6710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>
                  <a:noFill/>
                  <a:prstDash val="solid"/>
                </a:ln>
                <a:latin typeface="+mj-lt"/>
              </a:rPr>
              <a:t>QUE PEUT-ON COMPOSTER? </a:t>
            </a:r>
            <a:endParaRPr lang="fr-FR" sz="4400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2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1241" y="2466240"/>
            <a:ext cx="11190402" cy="24468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b="1" dirty="0"/>
              <a:t>Déchets de cuisine</a:t>
            </a:r>
            <a:r>
              <a:rPr lang="fr-FR" sz="2800" dirty="0"/>
              <a:t>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500" dirty="0" smtClean="0"/>
              <a:t>Viande </a:t>
            </a:r>
            <a:r>
              <a:rPr lang="fr-FR" sz="2500" dirty="0"/>
              <a:t>et ses 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500" dirty="0"/>
              <a:t>Poissons et arrêtes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500" dirty="0"/>
              <a:t>Plats en sauce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500" dirty="0"/>
              <a:t>Produits laitiers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500" dirty="0"/>
              <a:t>Sacs </a:t>
            </a:r>
            <a:r>
              <a:rPr lang="fr-FR" sz="2500" dirty="0" smtClean="0"/>
              <a:t>d’aspirateurs</a:t>
            </a:r>
            <a:endParaRPr lang="fr-FR" sz="25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666877"/>
            <a:ext cx="10515600" cy="879213"/>
          </a:xfrm>
          <a:noFill/>
        </p:spPr>
        <p:txBody>
          <a:bodyPr anchor="t"/>
          <a:lstStyle/>
          <a:p>
            <a:pPr algn="ctr"/>
            <a:r>
              <a:rPr lang="fr-FR" b="1" dirty="0" smtClean="0">
                <a:ln w="12700">
                  <a:noFill/>
                  <a:prstDash val="solid"/>
                </a:ln>
              </a:rPr>
              <a:t>DECHETS NON COMPOSTABLES</a:t>
            </a:r>
            <a:endParaRPr lang="fr-FR" b="1" dirty="0">
              <a:ln w="12700">
                <a:noFill/>
                <a:prstDash val="solid"/>
              </a:ln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1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472" y="2107341"/>
            <a:ext cx="756916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25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/>
              <a:t>Déchets de jardin</a:t>
            </a:r>
            <a:r>
              <a:rPr lang="fr-FR" sz="24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500" dirty="0"/>
              <a:t>Végétaux malades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500" dirty="0"/>
              <a:t>Branchages de grosses tailles</a:t>
            </a:r>
          </a:p>
          <a:p>
            <a:pPr lvl="1"/>
            <a:endParaRPr lang="fr-FR" sz="25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500" b="1" dirty="0"/>
              <a:t>Autres déchets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500" dirty="0"/>
              <a:t>Bois traités chimiquement, vernis ou peints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500" dirty="0"/>
              <a:t>Litières et excréments d’animaux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6059" y="601718"/>
            <a:ext cx="7122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n w="12700">
                  <a:noFill/>
                  <a:prstDash val="solid"/>
                </a:ln>
                <a:latin typeface="+mj-lt"/>
              </a:rPr>
              <a:t>DECHETS NON COMPOSTABLES</a:t>
            </a:r>
            <a:endParaRPr lang="fr-FR" sz="4400" dirty="0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19 mai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5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573</Words>
  <Application>Microsoft Office PowerPoint</Application>
  <PresentationFormat>Grand écran</PresentationFormat>
  <Paragraphs>129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PROMOTION DU COMPOSTAGE </vt:lpstr>
      <vt:lpstr>LE COMPOSTEUR </vt:lpstr>
      <vt:lpstr>CARACTERISTIQUES DU COMPOSTEUR VENDU</vt:lpstr>
      <vt:lpstr>LE COMPOSTAGE</vt:lpstr>
      <vt:lpstr>CONSEILS POUR BIEN COMMENCER</vt:lpstr>
      <vt:lpstr>QUE PEUT-ON COMPOSTER? </vt:lpstr>
      <vt:lpstr>Présentation PowerPoint</vt:lpstr>
      <vt:lpstr>DECHETS NON COMPOSTABLES</vt:lpstr>
      <vt:lpstr>Présentation PowerPoint</vt:lpstr>
      <vt:lpstr>LES BONS GESTES</vt:lpstr>
      <vt:lpstr>COMMENT UTILISER SON COMPOST?</vt:lpstr>
      <vt:lpstr>POURQUOI COMPOSTER?</vt:lpstr>
      <vt:lpstr>Mon compost se décompose très lentement, que faire? </vt:lpstr>
      <vt:lpstr>Des odeurs fortes émanent de mon composteur, que faire? </vt:lpstr>
      <vt:lpstr>Il y a une invasion de mouches et asticots, que faire? </vt:lpstr>
      <vt:lpstr>LES MODALITES D’ACHAT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le compostage?</dc:title>
  <dc:creator>Aurore</dc:creator>
  <cp:lastModifiedBy>Aurore</cp:lastModifiedBy>
  <cp:revision>102</cp:revision>
  <dcterms:created xsi:type="dcterms:W3CDTF">2016-05-11T10:02:37Z</dcterms:created>
  <dcterms:modified xsi:type="dcterms:W3CDTF">2016-05-24T07:04:30Z</dcterms:modified>
</cp:coreProperties>
</file>